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6EE45-1FE1-45EA-E45D-A6D7FB4A94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70173-92C0-BEC4-ED88-B1E126231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D06B6-3CC5-06EB-9229-BCFD297A9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87D1-E301-4E48-92F4-6BE05CCA89C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0DDF9-16FB-A188-6F48-26028B493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4C40A-0F16-F1B5-E3E6-0D8E0929D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159-02FB-4AC7-8272-2D77050B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4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BB8FE-56E1-F974-FC23-B7C7A2938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9184CE-802B-4AD9-F1F5-3C1A0FB678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91F64-9A82-3463-D0E1-47BC108AB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87D1-E301-4E48-92F4-6BE05CCA89C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9E11C-8C1A-C9A7-DC2A-A101C290A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21913-2799-5F68-3219-C95E77DD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159-02FB-4AC7-8272-2D77050B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4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85E109-29FC-E7C1-0696-A64228B511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8E5666-115D-1CC3-E6BB-1AF0C37C6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5E2E8-3410-092F-6D4F-41EC239A1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87D1-E301-4E48-92F4-6BE05CCA89C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47BA2-3D7B-6D28-4EA0-50D4A09D7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A491A-4592-4D69-2077-11CCE736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159-02FB-4AC7-8272-2D77050B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1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B04DD-6F7F-B1CF-A474-B1741ECD3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0B2C9-D4A3-20BB-3C39-FE3177D7A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89A07-7BE3-E042-EA24-280D9D6DD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87D1-E301-4E48-92F4-6BE05CCA89C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BC98B-0719-8C43-E6EC-4AF5A97B2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4A049-AEC8-DE3A-1E28-ADBBC664F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159-02FB-4AC7-8272-2D77050B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3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9978C-1E37-0A64-355C-90CD3D4A8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D8F5C-E3B1-EBBF-B110-71870158B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2DCD7-73E2-DADA-CF30-089BD213F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87D1-E301-4E48-92F4-6BE05CCA89C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26453-87F0-B80F-842A-2A9C0F388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2968F-3326-23C3-F68A-C7E96E2BD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159-02FB-4AC7-8272-2D77050B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8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ACDFD-551A-88DF-EDA1-B5E85B416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778F6-CFF4-8CAE-9EEC-78F9306AD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D76370-9C4C-0FA1-B62A-7E5448810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1BB17-6CD8-16FA-3AE8-AB2884E1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87D1-E301-4E48-92F4-6BE05CCA89C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F1F51-3F9D-6AA6-92BC-05CF28C17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69081-858F-E4C4-41FB-6C69CF5EB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159-02FB-4AC7-8272-2D77050B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5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086D-8D38-26FE-0049-A5F076D8F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8DCBA-F015-DDFF-D32E-798C61F1C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BDEECE-63ED-2382-421B-9BA613B62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2B2CC7-B777-9C66-B264-9401B242B2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1482E3-24BC-BFF7-4C58-1B03A390E4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2F8880-9E83-D571-EE88-1379F60F4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87D1-E301-4E48-92F4-6BE05CCA89C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C222A9-4105-473C-CAA8-2FF30F9B9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F1A40F-F7A2-80FF-E931-C3D0403C4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159-02FB-4AC7-8272-2D77050B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3B82-4939-4F65-A293-038FFC597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A59FC9-574C-1279-342D-A59FCC26B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87D1-E301-4E48-92F4-6BE05CCA89C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EA1228-FF4B-637E-9E56-07A28ABB4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6D2872-A07A-4DDD-3E55-1985BE7D7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159-02FB-4AC7-8272-2D77050B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5C592B-BA4A-D662-8E02-702BC3A80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87D1-E301-4E48-92F4-6BE05CCA89C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4B1018-F232-7330-9CF7-D12D59066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F8F1D-3AD9-FCC4-3C01-D5B89D08C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159-02FB-4AC7-8272-2D77050B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1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D5F26-A335-91F8-5AA5-3A3B1E165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B4BC5-FD54-0E62-941C-AD1A6E7AC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6FDEC0-560D-CB5F-7507-15ABFCDE6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BADE23-CD7F-DA4F-D099-2E8EF09C7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87D1-E301-4E48-92F4-6BE05CCA89C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F7A90-3F68-A2EE-FC50-09FCA35FC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22A4D-E0BB-20E9-433A-F006273DF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159-02FB-4AC7-8272-2D77050B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5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53F0F-A7ED-A191-112F-0801B60B6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C9D769-0BFA-0A02-C56E-C165AA29FF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9B6483-DF21-680D-61BE-EB79483A5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6A2B4-8B22-F957-9F46-2815C3CEF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87D1-E301-4E48-92F4-6BE05CCA89C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61A02-0C61-5785-F0D6-D91183A89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3323B-D406-1174-9C99-E0AE2B07E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159-02FB-4AC7-8272-2D77050B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2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C0CE50-52BC-BF66-99D7-5D5C99DB3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E0EBCB-FE61-7CA4-ED81-18A69ECA0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61D64-ECF6-1670-F63A-D409210149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B87D1-E301-4E48-92F4-6BE05CCA89C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ED17D-F961-8004-6092-B06924E3D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A87E4-2CD8-F8E0-03B4-3FA0568ED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A7159-02FB-4AC7-8272-2D77050B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03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D86EFCA-59E8-DAE7-5D08-0EC10703D6E1}"/>
              </a:ext>
            </a:extLst>
          </p:cNvPr>
          <p:cNvSpPr txBox="1"/>
          <p:nvPr/>
        </p:nvSpPr>
        <p:spPr>
          <a:xfrm>
            <a:off x="2489884" y="1470583"/>
            <a:ext cx="7212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Special use valuation presentation</a:t>
            </a:r>
          </a:p>
        </p:txBody>
      </p:sp>
    </p:spTree>
    <p:extLst>
      <p:ext uri="{BB962C8B-B14F-4D97-AF65-F5344CB8AC3E}">
        <p14:creationId xmlns:p14="http://schemas.microsoft.com/office/powerpoint/2010/main" val="4854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62DADD-62E3-CAC8-27AD-06888AECB40E}"/>
              </a:ext>
            </a:extLst>
          </p:cNvPr>
          <p:cNvSpPr txBox="1"/>
          <p:nvPr/>
        </p:nvSpPr>
        <p:spPr>
          <a:xfrm>
            <a:off x="576606" y="320512"/>
            <a:ext cx="1103878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is a special use valuation?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By law all properties carry a market value based on the 3 approaches to value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 sales approach – how does the property compare to similar  properties that have sold under prevailing market conditions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cost approach – The property value is reflected using the current replacement cost new and also deprecation by all means.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income approach – how the market value  is calculated using the income formula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 = R * V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whereas: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 I = Net operating income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R = Cap rate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V = market value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Even though all properties have a market value, if certain statutory requirements are met then the appraised or taxable value can be different  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784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0786B0-87E0-140F-6868-D2C13E3BA604}"/>
              </a:ext>
            </a:extLst>
          </p:cNvPr>
          <p:cNvSpPr txBox="1"/>
          <p:nvPr/>
        </p:nvSpPr>
        <p:spPr>
          <a:xfrm>
            <a:off x="565607" y="527900"/>
            <a:ext cx="1015266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most common type is special valuation is Ag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this instance the land still has a market value but the qualifying ag land is valued based on its ag productivity value. For 1-d-1 land it is not the commodity, the land owner, or the lessee that qualifies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IT IS THE LAND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Typically ag is applied for and valued pursuant to section 23 subchapter D.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the land to be qualified ag land in most cases the land must be principally devoted to a qualified ag use for 5 of the last 7 years. Along with ag history the application submitted must meet the minimum degree of intensity for the practice applied for.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26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45A2FD-1CE4-D087-8B96-836E17847224}"/>
              </a:ext>
            </a:extLst>
          </p:cNvPr>
          <p:cNvSpPr txBox="1"/>
          <p:nvPr/>
        </p:nvSpPr>
        <p:spPr>
          <a:xfrm>
            <a:off x="502582" y="622169"/>
            <a:ext cx="1168941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Typical degrees of intensity for Victoria county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Cattle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4 cows in a 20 acre operation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Sheep/goats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14 animals in a 10 acre operation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Hay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10 acre operation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Row crop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20 acre operation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Honey bees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6 hives on 5 acres with an additional hive for each additional 2.5 acres rounded to the nearest hive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wildlife management</a:t>
            </a:r>
          </a:p>
        </p:txBody>
      </p:sp>
    </p:spTree>
    <p:extLst>
      <p:ext uri="{BB962C8B-B14F-4D97-AF65-F5344CB8AC3E}">
        <p14:creationId xmlns:p14="http://schemas.microsoft.com/office/powerpoint/2010/main" val="3012673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23A6E6-0EC5-814C-36D1-674F231B2863}"/>
              </a:ext>
            </a:extLst>
          </p:cNvPr>
          <p:cNvSpPr txBox="1"/>
          <p:nvPr/>
        </p:nvSpPr>
        <p:spPr>
          <a:xfrm>
            <a:off x="659877" y="659877"/>
            <a:ext cx="109256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a property to qualify for wildlife management the property must have had 1-d-1 the previous year and the property must not have reduced in size to less than the minimum use requirement of 16.6 acres.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1-d-1 application must be turned in with a wildlife management plan (form PWD-885). The application must have section 5 completed and the plan must be suitable for the species being targeted </a:t>
            </a:r>
          </a:p>
        </p:txBody>
      </p:sp>
    </p:spTree>
    <p:extLst>
      <p:ext uri="{BB962C8B-B14F-4D97-AF65-F5344CB8AC3E}">
        <p14:creationId xmlns:p14="http://schemas.microsoft.com/office/powerpoint/2010/main" val="416344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33DD48-7797-435D-5337-DF8B29D911A8}"/>
              </a:ext>
            </a:extLst>
          </p:cNvPr>
          <p:cNvSpPr txBox="1"/>
          <p:nvPr/>
        </p:nvSpPr>
        <p:spPr>
          <a:xfrm>
            <a:off x="631595" y="641021"/>
            <a:ext cx="105863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ag value is ag productivity value. This is calculated using the net to land of a particular land category. Typically used categories are 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Unimproved pasture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Improved pasture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Irrigated crop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Dry crop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Bees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net to land takes typical incomes and expenses that would be due to the landowner is a cash lease arrangement. For the current year the net to land of the 5 previous years excluding the preceding year is averaged and capitalized 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capitation rate is identified by the tax code as has been 10% since 2008</a:t>
            </a:r>
          </a:p>
        </p:txBody>
      </p:sp>
    </p:spTree>
    <p:extLst>
      <p:ext uri="{BB962C8B-B14F-4D97-AF65-F5344CB8AC3E}">
        <p14:creationId xmlns:p14="http://schemas.microsoft.com/office/powerpoint/2010/main" val="881383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E6C35B-B793-F625-A963-62F2A015F3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4450" y="169682"/>
            <a:ext cx="7167423" cy="668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483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481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Citzler</dc:creator>
  <cp:lastModifiedBy>Kyle Citzler</cp:lastModifiedBy>
  <cp:revision>4</cp:revision>
  <dcterms:created xsi:type="dcterms:W3CDTF">2023-03-31T18:37:01Z</dcterms:created>
  <dcterms:modified xsi:type="dcterms:W3CDTF">2023-03-31T20:44:38Z</dcterms:modified>
</cp:coreProperties>
</file>